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84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8/10/25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8/10/25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white-ceramic-pitfcher-last-supper-krug-cup-wine-christianity-wallpaper-whjia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eoplesdispatch.org/2024/03/29/icj-expands-urgent-measures-in-genocide-case-against-israel-as-famine-sets-in-in-gaza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exels.com/es-es/foto/foto-de-mujer-con-anteojos-apoyando-la-cabeza-en-el-brazo-1893990/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foto.wuestenigel.com/rye-bread-slice-with-smoked-pork-neck-on-the-wooden-board/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kemania.it/blog/interviste/intervista-a-lynn-hill/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creativecommons.org/licenses/by-nc-sa/3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estudiante/2206468371/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creativecommons.org/licenses/by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9632563@N04/6057404732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25DB7-45A7-4506-8E7A-707A3CDA7F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954338"/>
            <a:ext cx="8915399" cy="2214375"/>
          </a:xfrm>
        </p:spPr>
        <p:txBody>
          <a:bodyPr/>
          <a:lstStyle/>
          <a:p>
            <a:r>
              <a:rPr lang="en-GB" dirty="0"/>
              <a:t>I am the bread of life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CC5B6E0-1AC5-4DBE-B370-6F7AB73BF97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079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EE729-204F-49CF-B390-71FB2DC64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5003958"/>
          </a:xfrm>
        </p:spPr>
        <p:txBody>
          <a:bodyPr/>
          <a:lstStyle/>
          <a:p>
            <a:pPr algn="ctr"/>
            <a:r>
              <a:rPr lang="en-GB" dirty="0"/>
              <a:t>Sacrament of the Eucharist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27FEBA-C944-4157-857B-A192DF1187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32597" y="1378039"/>
            <a:ext cx="7817476" cy="425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853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0FD41-4A3B-477A-B56B-81FFD93FE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Feed the Starving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2F14EC-5582-4579-8C52-7976BA756D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Physical Hunger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058101-EE2F-4A67-B80F-EBACE32604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589212" y="2962140"/>
            <a:ext cx="4342893" cy="2940885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Donate to our local food shelves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Donate to international aid organisations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Pray for Peace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GB" dirty="0"/>
              <a:t>Participate in activism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308FF09-D48C-43A8-A85E-532F674C84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GB" dirty="0"/>
              <a:t>Spiritual Hunger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35E94D5-BCD6-43CE-90E7-49DEB9015F0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166957" y="2958912"/>
            <a:ext cx="4338674" cy="2940885"/>
          </a:xfrm>
        </p:spPr>
        <p:txBody>
          <a:bodyPr/>
          <a:lstStyle/>
          <a:p>
            <a:r>
              <a:rPr lang="en-GB" dirty="0"/>
              <a:t>Develop daily habits of prayer</a:t>
            </a:r>
          </a:p>
          <a:p>
            <a:r>
              <a:rPr lang="en-GB" dirty="0"/>
              <a:t>Recognise God in beauty</a:t>
            </a:r>
          </a:p>
          <a:p>
            <a:r>
              <a:rPr lang="en-GB" dirty="0"/>
              <a:t>Practice mindfulness and meditation</a:t>
            </a:r>
          </a:p>
          <a:p>
            <a:r>
              <a:rPr lang="en-GB" dirty="0"/>
              <a:t>Be open to the comfort and guidance of the Spirit</a:t>
            </a:r>
          </a:p>
        </p:txBody>
      </p:sp>
    </p:spTree>
    <p:extLst>
      <p:ext uri="{BB962C8B-B14F-4D97-AF65-F5344CB8AC3E}">
        <p14:creationId xmlns:p14="http://schemas.microsoft.com/office/powerpoint/2010/main" val="3565666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341A8-EEE7-4FD5-958A-36193F681B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Starvation in our World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A32E6F6-63C7-4A31-B35B-3246FE9A17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794716" y="1455313"/>
            <a:ext cx="8384146" cy="468736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FC2A39A-FC95-4CA4-A685-8C0C00229492}"/>
              </a:ext>
            </a:extLst>
          </p:cNvPr>
          <p:cNvSpPr txBox="1"/>
          <p:nvPr/>
        </p:nvSpPr>
        <p:spPr>
          <a:xfrm>
            <a:off x="3688469" y="5911850"/>
            <a:ext cx="67168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peoplesdispatch.org/2024/03/29/icj-expands-urgent-measures-in-genocide-case-against-israel-as-famine-sets-in-in-gaza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2802276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A0405-63E7-46C3-AF86-D87FC4710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Starvation in our Souls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C5230F0-1CAD-4875-ACDC-BEFDDC3B26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515932" y="1395659"/>
            <a:ext cx="6774287" cy="4516191"/>
          </a:xfrm>
        </p:spPr>
      </p:pic>
    </p:spTree>
    <p:extLst>
      <p:ext uri="{BB962C8B-B14F-4D97-AF65-F5344CB8AC3E}">
        <p14:creationId xmlns:p14="http://schemas.microsoft.com/office/powerpoint/2010/main" val="1133297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B5D58B-90EE-40A1-B362-44EFAF7CD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>I am the bread of life. . 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B9E318-A5CD-47BF-BFE9-BBDCF8D6E10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1567822"/>
          </a:xfrm>
        </p:spPr>
        <p:txBody>
          <a:bodyPr/>
          <a:lstStyle/>
          <a:p>
            <a:r>
              <a:rPr lang="en-GB" dirty="0"/>
              <a:t>I am the living bread that came down from heaven. Whoever eats of this bread will live forever; and the bread that I will give for the life of the world is my flesh.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DB386B-FFC5-42E8-9B23-31FCD11C5C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3" y="4343400"/>
            <a:ext cx="8915400" cy="1567822"/>
          </a:xfrm>
        </p:spPr>
        <p:txBody>
          <a:bodyPr/>
          <a:lstStyle/>
          <a:p>
            <a:r>
              <a:rPr lang="en-GB" dirty="0"/>
              <a:t>I</a:t>
            </a:r>
          </a:p>
        </p:txBody>
      </p:sp>
    </p:spTree>
    <p:extLst>
      <p:ext uri="{BB962C8B-B14F-4D97-AF65-F5344CB8AC3E}">
        <p14:creationId xmlns:p14="http://schemas.microsoft.com/office/powerpoint/2010/main" val="17986581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4B636-92A6-4474-B4BD-1D999B040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89213" y="704159"/>
            <a:ext cx="8915400" cy="2150198"/>
          </a:xfrm>
        </p:spPr>
        <p:txBody>
          <a:bodyPr/>
          <a:lstStyle/>
          <a:p>
            <a:pPr algn="ctr"/>
            <a:r>
              <a:rPr lang="en-GB" dirty="0"/>
              <a:t>Consider the nature of BREAD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D565D-D76A-497A-9AB3-DBB5CCCC89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3" y="3571089"/>
            <a:ext cx="8915400" cy="2340133"/>
          </a:xfrm>
        </p:spPr>
        <p:txBody>
          <a:bodyPr>
            <a:normAutofit/>
          </a:bodyPr>
          <a:lstStyle/>
          <a:p>
            <a:pPr algn="ctr"/>
            <a:endParaRPr lang="en-GB" dirty="0"/>
          </a:p>
          <a:p>
            <a:pPr algn="ctr"/>
            <a:r>
              <a:rPr lang="en-GB" sz="2800" dirty="0"/>
              <a:t>Satisfying hunger</a:t>
            </a:r>
          </a:p>
        </p:txBody>
      </p:sp>
    </p:spTree>
    <p:extLst>
      <p:ext uri="{BB962C8B-B14F-4D97-AF65-F5344CB8AC3E}">
        <p14:creationId xmlns:p14="http://schemas.microsoft.com/office/powerpoint/2010/main" val="24139139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F3FB6-D569-4ECB-981F-55820DF18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Food as Fuel</a:t>
            </a:r>
            <a:br>
              <a:rPr lang="en-GB" dirty="0"/>
            </a:br>
            <a:r>
              <a:rPr lang="en-GB" dirty="0"/>
              <a:t>eating to live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10F1460-F061-4D38-B662-F97F0DCF9B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451538" y="2133599"/>
            <a:ext cx="6903076" cy="44990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3C1303F-638B-4E52-9550-AF401A62245C}"/>
              </a:ext>
            </a:extLst>
          </p:cNvPr>
          <p:cNvSpPr txBox="1"/>
          <p:nvPr/>
        </p:nvSpPr>
        <p:spPr>
          <a:xfrm>
            <a:off x="3451538" y="5911850"/>
            <a:ext cx="690307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foto.wuestenigel.com/rye-bread-slice-with-smoked-pork-neck-on-the-wooden-board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4230986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3CAA2A-53D5-4BFF-BD8E-50CA5CF7BE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600" dirty="0"/>
              <a:t>Pleasure Eating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7B60FA4-6CDA-4D7E-AA48-6B1DAD76AB5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17615" b="17615"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236BA8-DA41-44E8-98B9-735CAC0FC1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589213" y="4720767"/>
            <a:ext cx="8915400" cy="2137233"/>
          </a:xfrm>
        </p:spPr>
        <p:txBody>
          <a:bodyPr>
            <a:noAutofit/>
          </a:bodyPr>
          <a:lstStyle/>
          <a:p>
            <a:pPr algn="ctr"/>
            <a:endParaRPr lang="en-GB" sz="3300" dirty="0"/>
          </a:p>
          <a:p>
            <a:pPr algn="ctr"/>
            <a:r>
              <a:rPr lang="en-GB" sz="3000" dirty="0"/>
              <a:t>Living to Eat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BD51C04-3C19-4C57-BC9B-65E929B05A53}"/>
              </a:ext>
            </a:extLst>
          </p:cNvPr>
          <p:cNvSpPr txBox="1"/>
          <p:nvPr/>
        </p:nvSpPr>
        <p:spPr>
          <a:xfrm>
            <a:off x="2589212" y="4489935"/>
            <a:ext cx="8915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cakemania.it/blog/interviste/intervista-a-lynn-hill/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nc-sa/3.0/"/>
              </a:rPr>
              <a:t>CC BY-SA-NC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4123967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571096-0024-44CF-B418-F4807A25E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0990" y="446087"/>
            <a:ext cx="4233421" cy="1729259"/>
          </a:xfrm>
        </p:spPr>
        <p:txBody>
          <a:bodyPr>
            <a:normAutofit/>
          </a:bodyPr>
          <a:lstStyle/>
          <a:p>
            <a:r>
              <a:rPr lang="en-GB" sz="3600" dirty="0"/>
              <a:t>Boredom Eating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8803807-BE24-4312-B4B6-5D046C3FF4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23013" y="1430585"/>
            <a:ext cx="5181600" cy="443046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79EE31-BC60-42F9-A06C-CA002D3528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82574" y="1598613"/>
            <a:ext cx="4811837" cy="426243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ctr"/>
            <a:r>
              <a:rPr lang="en-GB" sz="2800" dirty="0"/>
              <a:t>Mindless snacking as we are otherwise occupied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B8D5BD-65F2-406F-AE31-346D2A0C8C7D}"/>
              </a:ext>
            </a:extLst>
          </p:cNvPr>
          <p:cNvSpPr txBox="1"/>
          <p:nvPr/>
        </p:nvSpPr>
        <p:spPr>
          <a:xfrm>
            <a:off x="6323013" y="4876552"/>
            <a:ext cx="51816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hlinkClick r:id="rId3" tooltip="http://www.flickr.com/photos/estudiante/2206468371/"/>
              </a:rPr>
              <a:t>This Photo</a:t>
            </a:r>
            <a:r>
              <a:rPr lang="en-GB" sz="900" dirty="0"/>
              <a:t> by Unknown Author is licensed under </a:t>
            </a:r>
            <a:r>
              <a:rPr lang="en-GB" sz="900" dirty="0">
                <a:hlinkClick r:id="rId4" tooltip="https://creativecommons.org/licenses/by/3.0/"/>
              </a:rPr>
              <a:t>CC BY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08108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4BF2B6-CF55-4AC5-823E-F5B37E1C6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/>
              <a:t>Emotional Eating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902B77E-FCD3-4BD9-88D3-E294823822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142445" y="1777285"/>
            <a:ext cx="7984901" cy="466409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8A0ED3-80C4-4A80-88A7-7494DC3ED934}"/>
              </a:ext>
            </a:extLst>
          </p:cNvPr>
          <p:cNvSpPr txBox="1"/>
          <p:nvPr/>
        </p:nvSpPr>
        <p:spPr>
          <a:xfrm>
            <a:off x="3142445" y="5422900"/>
            <a:ext cx="79849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s://www.flickr.com/photos/59632563@N04/6057404732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/3.0/"/>
              </a:rPr>
              <a:t>CC BY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806558544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66</TotalTime>
  <Words>192</Words>
  <Application>Microsoft Office PowerPoint</Application>
  <PresentationFormat>Widescreen</PresentationFormat>
  <Paragraphs>37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Wisp</vt:lpstr>
      <vt:lpstr>I am the bread of life</vt:lpstr>
      <vt:lpstr>Starvation in our World</vt:lpstr>
      <vt:lpstr>Starvation in our Souls</vt:lpstr>
      <vt:lpstr>I am the bread of life. . .</vt:lpstr>
      <vt:lpstr>Consider the nature of BREAD</vt:lpstr>
      <vt:lpstr>Food as Fuel eating to live</vt:lpstr>
      <vt:lpstr>Pleasure Eating</vt:lpstr>
      <vt:lpstr>Boredom Eating</vt:lpstr>
      <vt:lpstr>Emotional Eating</vt:lpstr>
      <vt:lpstr>Sacrament of the Eucharist</vt:lpstr>
      <vt:lpstr>Feed the Starving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am the bread of life</dc:title>
  <dc:creator>Ann</dc:creator>
  <cp:lastModifiedBy>Mary Louise Collins</cp:lastModifiedBy>
  <cp:revision>10</cp:revision>
  <dcterms:created xsi:type="dcterms:W3CDTF">2025-08-09T22:57:43Z</dcterms:created>
  <dcterms:modified xsi:type="dcterms:W3CDTF">2025-08-10T21:28:03Z</dcterms:modified>
</cp:coreProperties>
</file>