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0323-71A8-2C1A-5A00-A0FAB6F29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3C767-ED4B-BF60-D746-D31B8360E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C666E-C2C5-83D1-3948-1DAEBB496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9005-0083-F84C-8062-17EE2E701C74}" type="datetimeFigureOut">
              <a:rPr lang="en-US" smtClean="0"/>
              <a:t>7/20/25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7CC12-7670-15B1-DEFF-720BDB5B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70EA1-0549-CF17-93DE-BA0A0686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C67C-B331-C049-B7E7-61F4E7B1C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86C4-80FD-376F-E4B4-B5B4374F7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2D36E4-FDA5-4990-B448-D66D225BF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9AC03-D42B-5BED-3782-63D0B5BA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9005-0083-F84C-8062-17EE2E701C74}" type="datetimeFigureOut">
              <a:rPr lang="en-US" smtClean="0"/>
              <a:t>7/20/25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25829-EB88-D88F-6B53-AACB09E1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C8787-98F3-9960-1A6C-1C08DF85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C67C-B331-C049-B7E7-61F4E7B1C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0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5B6D59-BFA6-51BB-B339-FAFB7A2E4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5109E-BA8A-8085-74E9-BD6EF51A5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B9E01-A270-2603-FC21-9D6292B0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9005-0083-F84C-8062-17EE2E701C74}" type="datetimeFigureOut">
              <a:rPr lang="en-US" smtClean="0"/>
              <a:t>7/20/25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121B3-BC8C-AFAC-022D-68FC450D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4E572-6E9D-6B2E-F748-2180069B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C67C-B331-C049-B7E7-61F4E7B1C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C2CB-E688-5592-0486-8264B6F2B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21FFB-96A6-B581-8650-92FF25885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37A12-2EC2-1BE4-90FB-C0474043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9005-0083-F84C-8062-17EE2E701C74}" type="datetimeFigureOut">
              <a:rPr lang="en-US" smtClean="0"/>
              <a:t>7/20/25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12C32-7EAA-5A93-3225-CC13F3B57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8E769-D58E-546B-EF17-25922410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C67C-B331-C049-B7E7-61F4E7B1C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4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54667-3199-6E5F-82CE-EA1CAC56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FA2AE-4BBA-BFC6-3091-75BA26168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6CFC1-9F31-DB02-6506-CD9A184F2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9005-0083-F84C-8062-17EE2E701C74}" type="datetimeFigureOut">
              <a:rPr lang="en-US" smtClean="0"/>
              <a:t>7/20/25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0CF6A-2AF3-1F77-3A8E-E3A3B856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6B87C-546E-B3D2-75B1-A2EFA8B9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C67C-B331-C049-B7E7-61F4E7B1C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8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3F57-BCDB-7AF2-EBD8-F324EA0E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F5BFD-4D5D-FA59-641E-1D600E24F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4BA2F-0FB8-C62F-95B9-08EEDA898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19D9C-6BD1-1D58-CDEE-37E0F194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9005-0083-F84C-8062-17EE2E701C74}" type="datetimeFigureOut">
              <a:rPr lang="en-US" smtClean="0"/>
              <a:t>7/20/25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C9756-0F74-26C2-DF4B-1C04AECA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3E9AE-3B3B-3F45-7109-06154EBF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C67C-B331-C049-B7E7-61F4E7B1C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5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28FC-5C18-E966-567B-7A2BEAA22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92017-A78E-BAA5-4DED-77C173C78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4BA24-BCD4-0295-FE05-E75F5DD1C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E93BC-47DE-B86D-A92A-874763120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016A2A-C646-5FD4-9D74-16AB230DD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AA979E-D89E-6AE3-49F9-7CBC60751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9005-0083-F84C-8062-17EE2E701C74}" type="datetimeFigureOut">
              <a:rPr lang="en-US" smtClean="0"/>
              <a:t>7/20/25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1EE6-BA55-1BB8-139F-39267B96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23FEAE-1386-1D4A-024B-DCF688CD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C67C-B331-C049-B7E7-61F4E7B1C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8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0B108-BCC2-E85B-5012-B2122A0BB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9B96E-E4EC-F291-CCA4-D390273A8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9005-0083-F84C-8062-17EE2E701C74}" type="datetimeFigureOut">
              <a:rPr lang="en-US" smtClean="0"/>
              <a:t>7/20/25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C2A6E-D7E5-9273-47CE-32D691A7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583BD-878D-970C-3342-5DB2229A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C67C-B331-C049-B7E7-61F4E7B1C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9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352C0D-D8FA-72BA-BC16-5B74B0D4B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9005-0083-F84C-8062-17EE2E701C74}" type="datetimeFigureOut">
              <a:rPr lang="en-US" smtClean="0"/>
              <a:t>7/20/25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EC9A3-8D6D-1E52-848A-65FCB9D5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EA7E7-6E40-AFBF-612F-25E717E6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C67C-B331-C049-B7E7-61F4E7B1C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FD195-F40E-4232-CEE8-19A0BFA1D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7B927-9D7B-C889-1A8A-902F9BCBE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128E3-A119-4B54-D75D-2D01EB538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EAA0E-075C-5CF4-5ACA-EFCE081D4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9005-0083-F84C-8062-17EE2E701C74}" type="datetimeFigureOut">
              <a:rPr lang="en-US" smtClean="0"/>
              <a:t>7/20/25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02C23-0BA0-130C-E286-3E2C4AADF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93363-A4B2-1B1C-0428-4D4322A93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C67C-B331-C049-B7E7-61F4E7B1C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5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269A6-0DE4-446B-BE0F-C612157B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C277C5-3244-7D01-ED76-555D09F93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6AA80-6F7C-380D-A1FD-63352C27D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A4B3B-1B3A-A949-F0A2-1063EB0C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9005-0083-F84C-8062-17EE2E701C74}" type="datetimeFigureOut">
              <a:rPr lang="en-US" smtClean="0"/>
              <a:t>7/20/25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B94E7-E44E-168B-3C3D-2A7585FC0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3D662-FD6F-1B9D-03DE-16ADF894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C67C-B331-C049-B7E7-61F4E7B1C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5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559892-455F-2BC0-B420-53307E35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E715A-4EBE-E09A-B954-9849A833B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CFB03-4C62-3A3E-4658-4F1FBC956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D89005-0083-F84C-8062-17EE2E701C74}" type="datetimeFigureOut">
              <a:rPr lang="en-US" smtClean="0"/>
              <a:t>7/20/25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F3443-6ED5-9489-5875-784B5E64D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171EA-18F5-017B-CA9D-B013924B7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2DC67C-B331-C049-B7E7-61F4E7B1C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8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Acts%203&amp;version=NRSVA#fen-NRSVA-26992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7B25-44D9-B076-9C78-0BC24F165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8D380-E2B4-C25C-09A2-325957D53A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INDIVIDUAL ACTS OF COMPASSION</a:t>
            </a:r>
          </a:p>
          <a:p>
            <a:r>
              <a:rPr lang="en-US" dirty="0"/>
              <a:t>CHANGE EVERYTHING</a:t>
            </a:r>
          </a:p>
        </p:txBody>
      </p:sp>
    </p:spTree>
    <p:extLst>
      <p:ext uri="{BB962C8B-B14F-4D97-AF65-F5344CB8AC3E}">
        <p14:creationId xmlns:p14="http://schemas.microsoft.com/office/powerpoint/2010/main" val="3339271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DB9BCB-7747-BD2B-E4F9-2C9D285B6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5600"/>
              <a:t>SOLOMON’S JUDGEMENT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A0F809-6C82-5FA7-2B4B-9793DDAAD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" r="1" b="1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D7B3A8-537D-91F5-6F26-46E1118A8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Autofit/>
          </a:bodyPr>
          <a:lstStyle/>
          <a:p>
            <a:r>
              <a:rPr lang="en-US" sz="2600" dirty="0">
                <a:solidFill>
                  <a:schemeClr val="tx1">
                    <a:alpha val="80000"/>
                  </a:schemeClr>
                </a:solidFill>
              </a:rPr>
              <a:t>Depends on the compassion of the woman </a:t>
            </a:r>
          </a:p>
          <a:p>
            <a:r>
              <a:rPr lang="en-US" sz="2600" dirty="0">
                <a:solidFill>
                  <a:schemeClr val="tx1">
                    <a:alpha val="80000"/>
                  </a:schemeClr>
                </a:solidFill>
              </a:rPr>
              <a:t>System of justice tempered by compassion</a:t>
            </a:r>
          </a:p>
          <a:p>
            <a:r>
              <a:rPr lang="en-US" sz="2600" dirty="0">
                <a:solidFill>
                  <a:schemeClr val="tx1">
                    <a:alpha val="80000"/>
                  </a:schemeClr>
                </a:solidFill>
              </a:rPr>
              <a:t>Wisdom of Solomon relies on God-given maternal love</a:t>
            </a:r>
          </a:p>
        </p:txBody>
      </p:sp>
      <p:sp>
        <p:nvSpPr>
          <p:cNvPr id="1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53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4569BF-3A6D-16C3-94E4-95E661538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r="2" b="2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532F7-7853-DE1B-D112-26283EFA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Peter &amp; John Encounter Beggar</a:t>
            </a:r>
          </a:p>
        </p:txBody>
      </p:sp>
    </p:spTree>
    <p:extLst>
      <p:ext uri="{BB962C8B-B14F-4D97-AF65-F5344CB8AC3E}">
        <p14:creationId xmlns:p14="http://schemas.microsoft.com/office/powerpoint/2010/main" val="129254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B6448-500B-1702-9E2C-DABAD30AC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17A40-3852-93AB-8EF0-DBDA4BA2B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Autofit/>
          </a:bodyPr>
          <a:lstStyle/>
          <a:p>
            <a:r>
              <a:rPr lang="en-US" sz="3600" b="1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 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Peter looked intently at him, as did John, and said, ‘Look at us.’ </a:t>
            </a:r>
            <a:r>
              <a:rPr lang="en-US" sz="3600" b="1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 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he fixed his attention on them, expecting to receive something from them. </a:t>
            </a:r>
            <a:r>
              <a:rPr lang="en-US" sz="3600" b="1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 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But Peter said, ‘I have no silver or gold, but what I have I give you; in the name of Jesus Christ of Nazareth,</a:t>
            </a:r>
            <a:r>
              <a:rPr lang="en-US" sz="36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en-US" sz="3600" b="0" i="0" u="sng" strike="noStrike" baseline="30000" dirty="0">
                <a:solidFill>
                  <a:srgbClr val="517E90"/>
                </a:solidFill>
                <a:effectLst/>
                <a:latin typeface="Arial" panose="020B0604020202020204" pitchFamily="34" charset="0"/>
                <a:hlinkClick r:id="rId2"/>
              </a:rPr>
              <a:t>a</a:t>
            </a:r>
            <a:r>
              <a:rPr lang="en-US" sz="3600" b="0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stand up and walk.’ </a:t>
            </a:r>
            <a:r>
              <a:rPr lang="en-US" sz="3600" b="1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 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he took him by the right hand and raised him up; and immediately his feet and ankles were made strong. </a:t>
            </a:r>
            <a:r>
              <a:rPr lang="en-US" sz="3600" b="1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 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Jumping up, he stood and began to walk, and he entered the temple with them, walking and leaping and praising God.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217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A6D92-BF61-2BCF-5DFD-E2E8D1D4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0"/>
            <a:ext cx="4195674" cy="5586807"/>
          </a:xfrm>
        </p:spPr>
        <p:txBody>
          <a:bodyPr anchor="b">
            <a:normAutofit/>
          </a:bodyPr>
          <a:lstStyle/>
          <a:p>
            <a:r>
              <a:rPr lang="en-US" sz="6000" dirty="0"/>
              <a:t>Jesus is Compassion Incarnate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FB5303-9A29-2B3C-9957-2E7A342B8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9" r="2" b="768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98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634E1-DDB3-B2E0-46E5-324D1B80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Compassionate 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B4058-E1E4-8742-FBB7-EB64F25B4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Toward his disciples — you need rest and food</a:t>
            </a:r>
          </a:p>
          <a:p>
            <a:r>
              <a:rPr lang="en-US" sz="4000" dirty="0"/>
              <a:t>Toward the aimless people — you need direction and education</a:t>
            </a:r>
          </a:p>
          <a:p>
            <a:r>
              <a:rPr lang="en-US" sz="4000" dirty="0"/>
              <a:t>Toward the hungry multitudes — you need food</a:t>
            </a:r>
          </a:p>
          <a:p>
            <a:r>
              <a:rPr lang="en-US" sz="4000" dirty="0"/>
              <a:t>Toward his disciples in the storm — you need reassurance and calm seas</a:t>
            </a:r>
          </a:p>
        </p:txBody>
      </p:sp>
    </p:spTree>
    <p:extLst>
      <p:ext uri="{BB962C8B-B14F-4D97-AF65-F5344CB8AC3E}">
        <p14:creationId xmlns:p14="http://schemas.microsoft.com/office/powerpoint/2010/main" val="57518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320D15-E3AF-71DD-142B-3101EE92F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26A93-7275-D120-D801-2FC9F4A1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Compassion to Everybody, Anybody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40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COMPASSION</vt:lpstr>
      <vt:lpstr>SOLOMON’S JUDGEMENT</vt:lpstr>
      <vt:lpstr>Peter &amp; John Encounter Beggar</vt:lpstr>
      <vt:lpstr>PowerPoint Presentation</vt:lpstr>
      <vt:lpstr>Jesus is Compassion Incarnate</vt:lpstr>
      <vt:lpstr>Compassionate Acts</vt:lpstr>
      <vt:lpstr>Compassion to Everybody, Anybody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COMPASSION</dc:title>
  <dc:creator>Mary Louise Collins</dc:creator>
  <cp:lastModifiedBy>Mary Louise Collins</cp:lastModifiedBy>
  <cp:revision>3</cp:revision>
  <dcterms:created xsi:type="dcterms:W3CDTF">2025-07-19T23:03:41Z</dcterms:created>
  <dcterms:modified xsi:type="dcterms:W3CDTF">2025-07-19T23:51:58Z</dcterms:modified>
</cp:coreProperties>
</file>